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7" r:id="rId1"/>
  </p:sldMasterIdLst>
  <p:sldIdLst>
    <p:sldId id="27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60"/>
  </p:normalViewPr>
  <p:slideViewPr>
    <p:cSldViewPr snapToGrid="0">
      <p:cViewPr varScale="1">
        <p:scale>
          <a:sx n="88" d="100"/>
          <a:sy n="88" d="100"/>
        </p:scale>
        <p:origin x="210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8BABA-853A-4C2D-8BBE-F69A11C5B778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E0EDE-6DBB-4C6B-89D4-F6D7EEDF3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1943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8BABA-853A-4C2D-8BBE-F69A11C5B778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E0EDE-6DBB-4C6B-89D4-F6D7EEDF3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0903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8BABA-853A-4C2D-8BBE-F69A11C5B778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E0EDE-6DBB-4C6B-89D4-F6D7EEDF359F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518053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8BABA-853A-4C2D-8BBE-F69A11C5B778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E0EDE-6DBB-4C6B-89D4-F6D7EEDF3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33894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8BABA-853A-4C2D-8BBE-F69A11C5B778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E0EDE-6DBB-4C6B-89D4-F6D7EEDF359F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521958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8BABA-853A-4C2D-8BBE-F69A11C5B778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E0EDE-6DBB-4C6B-89D4-F6D7EEDF3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7004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8BABA-853A-4C2D-8BBE-F69A11C5B778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E0EDE-6DBB-4C6B-89D4-F6D7EEDF3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27373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8BABA-853A-4C2D-8BBE-F69A11C5B778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E0EDE-6DBB-4C6B-89D4-F6D7EEDF3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0591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8BABA-853A-4C2D-8BBE-F69A11C5B778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E0EDE-6DBB-4C6B-89D4-F6D7EEDF3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3535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8BABA-853A-4C2D-8BBE-F69A11C5B778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E0EDE-6DBB-4C6B-89D4-F6D7EEDF3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7242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8BABA-853A-4C2D-8BBE-F69A11C5B778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E0EDE-6DBB-4C6B-89D4-F6D7EEDF3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0014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8BABA-853A-4C2D-8BBE-F69A11C5B778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E0EDE-6DBB-4C6B-89D4-F6D7EEDF3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880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8BABA-853A-4C2D-8BBE-F69A11C5B778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E0EDE-6DBB-4C6B-89D4-F6D7EEDF3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6668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8BABA-853A-4C2D-8BBE-F69A11C5B778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E0EDE-6DBB-4C6B-89D4-F6D7EEDF3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6855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8BABA-853A-4C2D-8BBE-F69A11C5B778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E0EDE-6DBB-4C6B-89D4-F6D7EEDF3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4921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8BABA-853A-4C2D-8BBE-F69A11C5B778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E0EDE-6DBB-4C6B-89D4-F6D7EEDF3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156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8BABA-853A-4C2D-8BBE-F69A11C5B778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58E0EDE-6DBB-4C6B-89D4-F6D7EEDF3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04811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  <p:sldLayoutId id="2147483792" r:id="rId15"/>
    <p:sldLayoutId id="21474837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aws-tc-largeobjects.s3.us-west-2.amazonaws.com/CU%20R-TF-100-ACCLFO-2-9026/2-lab2-vpc/s3/lab-app.zipunzip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C81FD-115F-D7F7-2586-20EAE6473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77" y="1143000"/>
            <a:ext cx="8596668" cy="1320800"/>
          </a:xfrm>
        </p:spPr>
        <p:txBody>
          <a:bodyPr/>
          <a:lstStyle/>
          <a:p>
            <a:pPr algn="ctr"/>
            <a:r>
              <a:rPr lang="en-IN" dirty="0"/>
              <a:t>AWS Services Practical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0EEB1-6705-D428-A823-FCCB1E1E0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987214"/>
            <a:ext cx="8596668" cy="388077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2800" dirty="0"/>
              <a:t>Name: </a:t>
            </a:r>
            <a:r>
              <a:rPr lang="en-IN" sz="2800" dirty="0" err="1"/>
              <a:t>P.David</a:t>
            </a:r>
            <a:r>
              <a:rPr lang="en-IN" sz="2800" dirty="0"/>
              <a:t> Raju</a:t>
            </a:r>
          </a:p>
          <a:p>
            <a:pPr marL="0" indent="0" algn="ctr">
              <a:buNone/>
            </a:pPr>
            <a:r>
              <a:rPr lang="en-IN" sz="2800" dirty="0" err="1"/>
              <a:t>Rollno</a:t>
            </a:r>
            <a:r>
              <a:rPr lang="en-IN" sz="2800" dirty="0"/>
              <a:t>: 20a31a05i5</a:t>
            </a:r>
          </a:p>
        </p:txBody>
      </p:sp>
    </p:spTree>
    <p:extLst>
      <p:ext uri="{BB962C8B-B14F-4D97-AF65-F5344CB8AC3E}">
        <p14:creationId xmlns:p14="http://schemas.microsoft.com/office/powerpoint/2010/main" val="3388696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E8E3B-DD74-4564-F357-E4A2C996E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Verifying whether auto scaling is working or not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D149B-BF39-B460-F2B4-BFCDCC781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Go to instances and you must </a:t>
            </a:r>
            <a:r>
              <a:rPr lang="en-IN" dirty="0" err="1"/>
              <a:t>seetwo</a:t>
            </a:r>
            <a:r>
              <a:rPr lang="en-IN" dirty="0"/>
              <a:t> lab instances running.</a:t>
            </a:r>
          </a:p>
          <a:p>
            <a:r>
              <a:rPr lang="en-IN" dirty="0"/>
              <a:t>Their health checks must be pass.</a:t>
            </a:r>
          </a:p>
          <a:p>
            <a:r>
              <a:rPr lang="en-IN" dirty="0"/>
              <a:t>Now click target groups&gt;</a:t>
            </a:r>
            <a:r>
              <a:rPr lang="en-IN" dirty="0" err="1"/>
              <a:t>labgroup</a:t>
            </a:r>
            <a:r>
              <a:rPr lang="en-IN" dirty="0"/>
              <a:t>&gt;targets.</a:t>
            </a:r>
          </a:p>
          <a:p>
            <a:r>
              <a:rPr lang="en-IN" dirty="0"/>
              <a:t>Two lab instances targets must be listed there.</a:t>
            </a:r>
          </a:p>
          <a:p>
            <a:r>
              <a:rPr lang="en-IN" dirty="0"/>
              <a:t>Wait until both of the health checks status is healthy.</a:t>
            </a:r>
          </a:p>
          <a:p>
            <a:r>
              <a:rPr lang="en-IN" dirty="0"/>
              <a:t>Now go to load balancer and copy the DNS of the load balancer and open it in a new tab.</a:t>
            </a:r>
          </a:p>
          <a:p>
            <a:r>
              <a:rPr lang="en-IN" dirty="0"/>
              <a:t>If you get 100% your scaling group is done.</a:t>
            </a:r>
          </a:p>
        </p:txBody>
      </p:sp>
    </p:spTree>
    <p:extLst>
      <p:ext uri="{BB962C8B-B14F-4D97-AF65-F5344CB8AC3E}">
        <p14:creationId xmlns:p14="http://schemas.microsoft.com/office/powerpoint/2010/main" val="2937537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B5915-4976-274C-3D9D-342C87D39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748" y="2476500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IN" sz="5400" dirty="0"/>
              <a:t>Creating a VPC</a:t>
            </a:r>
          </a:p>
        </p:txBody>
      </p:sp>
    </p:spTree>
    <p:extLst>
      <p:ext uri="{BB962C8B-B14F-4D97-AF65-F5344CB8AC3E}">
        <p14:creationId xmlns:p14="http://schemas.microsoft.com/office/powerpoint/2010/main" val="4178042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F8E7246-302C-8E4A-898B-1A482521A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63" y="533400"/>
            <a:ext cx="8596312" cy="5508625"/>
          </a:xfrm>
        </p:spPr>
        <p:txBody>
          <a:bodyPr>
            <a:normAutofit/>
          </a:bodyPr>
          <a:lstStyle/>
          <a:p>
            <a:r>
              <a:rPr lang="en-US" sz="2800" dirty="0"/>
              <a:t>Creating a VPC:</a:t>
            </a:r>
          </a:p>
          <a:p>
            <a:r>
              <a:rPr lang="en-US" sz="2800" dirty="0"/>
              <a:t>After accessing to </a:t>
            </a:r>
            <a:r>
              <a:rPr lang="en-US" sz="2800" dirty="0" err="1"/>
              <a:t>aws</a:t>
            </a:r>
            <a:r>
              <a:rPr lang="en-US" sz="2800" dirty="0"/>
              <a:t> management console, in the search box to the right of services, search and choose VPC to open the VPC console.</a:t>
            </a:r>
          </a:p>
          <a:p>
            <a:r>
              <a:rPr lang="en-US" sz="2800" dirty="0"/>
              <a:t>In the top right of the screen, verify that </a:t>
            </a:r>
            <a:r>
              <a:rPr lang="en-US" sz="2800" dirty="0" err="1"/>
              <a:t>N.Virginia</a:t>
            </a:r>
            <a:r>
              <a:rPr lang="en-US" sz="2800" dirty="0"/>
              <a:t> (us-east-1) is the region.</a:t>
            </a:r>
          </a:p>
          <a:p>
            <a:r>
              <a:rPr lang="en-US" sz="2800" dirty="0"/>
              <a:t>Choose the VPC dashboard link which is also towards the top left of the console.</a:t>
            </a:r>
          </a:p>
          <a:p>
            <a:r>
              <a:rPr lang="en-US" sz="2800" dirty="0"/>
              <a:t>Next, choose Create VPC .Create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007500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CC1A6CF-BF77-F60F-0C58-7295C4446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63" y="239712"/>
            <a:ext cx="8596312" cy="624817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u="sng" dirty="0"/>
              <a:t>Configuring VPC details</a:t>
            </a:r>
          </a:p>
          <a:p>
            <a:r>
              <a:rPr lang="en-US" dirty="0"/>
              <a:t>Choose VPC and more.</a:t>
            </a:r>
          </a:p>
          <a:p>
            <a:r>
              <a:rPr lang="en-US" dirty="0"/>
              <a:t>Under name tag auto </a:t>
            </a:r>
            <a:r>
              <a:rPr lang="en-US" dirty="0" err="1"/>
              <a:t>generation,keep</a:t>
            </a:r>
            <a:r>
              <a:rPr lang="en-US" dirty="0"/>
              <a:t> auto-generate </a:t>
            </a:r>
            <a:r>
              <a:rPr lang="en-US" dirty="0" err="1"/>
              <a:t>selected,however</a:t>
            </a:r>
            <a:r>
              <a:rPr lang="en-US" dirty="0"/>
              <a:t> change the value from project to lab.</a:t>
            </a:r>
          </a:p>
          <a:p>
            <a:r>
              <a:rPr lang="en-US" dirty="0"/>
              <a:t>Keep the IPv4 Block set to 10.0.0.0/16.</a:t>
            </a:r>
          </a:p>
          <a:p>
            <a:r>
              <a:rPr lang="en-US" dirty="0"/>
              <a:t>For number of availability </a:t>
            </a:r>
            <a:r>
              <a:rPr lang="en-US" dirty="0" err="1"/>
              <a:t>zones,choose</a:t>
            </a:r>
            <a:r>
              <a:rPr lang="en-US" dirty="0"/>
              <a:t> 1.</a:t>
            </a:r>
          </a:p>
          <a:p>
            <a:r>
              <a:rPr lang="en-US" dirty="0"/>
              <a:t>For number of public </a:t>
            </a:r>
            <a:r>
              <a:rPr lang="en-US" dirty="0" err="1"/>
              <a:t>subnets,choose</a:t>
            </a:r>
            <a:r>
              <a:rPr lang="en-US" dirty="0"/>
              <a:t> 1.</a:t>
            </a:r>
          </a:p>
          <a:p>
            <a:r>
              <a:rPr lang="en-US" dirty="0"/>
              <a:t>For number of private </a:t>
            </a:r>
            <a:r>
              <a:rPr lang="en-US" dirty="0" err="1"/>
              <a:t>subnets,choose</a:t>
            </a:r>
            <a:r>
              <a:rPr lang="en-US" dirty="0"/>
              <a:t> 1.</a:t>
            </a:r>
          </a:p>
          <a:p>
            <a:r>
              <a:rPr lang="en-US" dirty="0"/>
              <a:t>Expand the Customize subnets CIDR blocks then change public subnet CIDR block in US East 1a to 10.0.0.0/24</a:t>
            </a:r>
          </a:p>
          <a:p>
            <a:r>
              <a:rPr lang="en-US" dirty="0"/>
              <a:t>and change public subnet CIDR block in US East 1a to 10.0.1.0/24.</a:t>
            </a:r>
          </a:p>
          <a:p>
            <a:r>
              <a:rPr lang="en-US" dirty="0"/>
              <a:t>Set NAT Gateway to In 1AZ.</a:t>
            </a:r>
          </a:p>
          <a:p>
            <a:r>
              <a:rPr lang="en-US" dirty="0"/>
              <a:t>Set VPC endpoints to none.</a:t>
            </a:r>
          </a:p>
          <a:p>
            <a:r>
              <a:rPr lang="en-US" dirty="0"/>
              <a:t>Keep both DNS host </a:t>
            </a:r>
            <a:r>
              <a:rPr lang="en-US" dirty="0" err="1"/>
              <a:t>namesand</a:t>
            </a:r>
            <a:r>
              <a:rPr lang="en-US" dirty="0"/>
              <a:t> DNS resolution enabled.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7580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0DED15B-20AC-D64C-D4A5-1E249CCE3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63" y="331788"/>
            <a:ext cx="8596312" cy="57102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2800" b="1" u="sng" dirty="0"/>
              <a:t>Confirming the settings we configured</a:t>
            </a:r>
          </a:p>
          <a:p>
            <a:r>
              <a:rPr lang="en-IN" dirty="0" err="1"/>
              <a:t>VPC:lab</a:t>
            </a:r>
            <a:r>
              <a:rPr lang="en-IN" dirty="0"/>
              <a:t> </a:t>
            </a:r>
            <a:r>
              <a:rPr lang="en-IN" dirty="0" err="1"/>
              <a:t>vpc</a:t>
            </a:r>
            <a:r>
              <a:rPr lang="en-IN" dirty="0"/>
              <a:t>(say)</a:t>
            </a:r>
          </a:p>
          <a:p>
            <a:r>
              <a:rPr lang="en-IN" dirty="0"/>
              <a:t>Subnets:</a:t>
            </a:r>
          </a:p>
          <a:p>
            <a:r>
              <a:rPr lang="en-IN" dirty="0"/>
              <a:t>Public Subnet Name:lab-subnet-public1-us-east-1a</a:t>
            </a:r>
          </a:p>
          <a:p>
            <a:r>
              <a:rPr lang="en-IN" dirty="0"/>
              <a:t>Private Subnet Name:lab-subnet-private1-us-east-1a</a:t>
            </a:r>
          </a:p>
          <a:p>
            <a:r>
              <a:rPr lang="en-IN" dirty="0"/>
              <a:t>Route Tables:</a:t>
            </a:r>
          </a:p>
          <a:p>
            <a:r>
              <a:rPr lang="en-IN" dirty="0"/>
              <a:t>Lab-</a:t>
            </a:r>
            <a:r>
              <a:rPr lang="en-IN" dirty="0" err="1"/>
              <a:t>rtb</a:t>
            </a:r>
            <a:r>
              <a:rPr lang="en-IN" dirty="0"/>
              <a:t>-public</a:t>
            </a:r>
          </a:p>
          <a:p>
            <a:r>
              <a:rPr lang="en-IN" dirty="0"/>
              <a:t>Lab-rtb-private1-us-east-1a</a:t>
            </a:r>
          </a:p>
          <a:p>
            <a:r>
              <a:rPr lang="en-IN" dirty="0"/>
              <a:t>Network Connections:</a:t>
            </a:r>
          </a:p>
          <a:p>
            <a:r>
              <a:rPr lang="en-IN" dirty="0"/>
              <a:t>Lab-</a:t>
            </a:r>
            <a:r>
              <a:rPr lang="en-IN" dirty="0" err="1"/>
              <a:t>igw</a:t>
            </a:r>
            <a:endParaRPr lang="en-IN" dirty="0"/>
          </a:p>
          <a:p>
            <a:r>
              <a:rPr lang="en-IN" dirty="0"/>
              <a:t>Lab-nat-public-us-east-1a</a:t>
            </a:r>
          </a:p>
          <a:p>
            <a:r>
              <a:rPr lang="en-IN" dirty="0"/>
              <a:t>Choose Create VPC</a:t>
            </a:r>
          </a:p>
        </p:txBody>
      </p:sp>
    </p:spTree>
    <p:extLst>
      <p:ext uri="{BB962C8B-B14F-4D97-AF65-F5344CB8AC3E}">
        <p14:creationId xmlns:p14="http://schemas.microsoft.com/office/powerpoint/2010/main" val="2778847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F573C-6D05-A501-E91D-F4E58B5AD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66701"/>
            <a:ext cx="8596668" cy="57746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b="1" u="sng" dirty="0"/>
              <a:t>Creating additional subnets to a VPC</a:t>
            </a:r>
          </a:p>
          <a:p>
            <a:r>
              <a:rPr lang="en-US" dirty="0"/>
              <a:t>In the left navigation </a:t>
            </a:r>
            <a:r>
              <a:rPr lang="en-US" dirty="0" err="1"/>
              <a:t>panel,choose</a:t>
            </a:r>
            <a:r>
              <a:rPr lang="en-US" dirty="0"/>
              <a:t> subnets.</a:t>
            </a:r>
          </a:p>
          <a:p>
            <a:r>
              <a:rPr lang="en-US" dirty="0"/>
              <a:t>Choose Create subnet and then change the following:</a:t>
            </a:r>
          </a:p>
          <a:p>
            <a:r>
              <a:rPr lang="en-US" dirty="0"/>
              <a:t>VPC </a:t>
            </a:r>
            <a:r>
              <a:rPr lang="en-US" dirty="0" err="1"/>
              <a:t>ID:lab</a:t>
            </a:r>
            <a:r>
              <a:rPr lang="en-US" dirty="0"/>
              <a:t> </a:t>
            </a:r>
            <a:r>
              <a:rPr lang="en-US" dirty="0" err="1"/>
              <a:t>vpc</a:t>
            </a:r>
            <a:r>
              <a:rPr lang="en-US" dirty="0"/>
              <a:t>(because it is the name we given while creating VPC)</a:t>
            </a:r>
          </a:p>
          <a:p>
            <a:r>
              <a:rPr lang="en-US" dirty="0"/>
              <a:t>Subnet name:lab-subnet-public2</a:t>
            </a:r>
          </a:p>
          <a:p>
            <a:r>
              <a:rPr lang="en-US" dirty="0"/>
              <a:t>Availability </a:t>
            </a:r>
            <a:r>
              <a:rPr lang="en-US" dirty="0" err="1"/>
              <a:t>Zone:Choose</a:t>
            </a:r>
            <a:r>
              <a:rPr lang="en-US" dirty="0"/>
              <a:t> second in the menu(say)</a:t>
            </a:r>
          </a:p>
          <a:p>
            <a:r>
              <a:rPr lang="en-US" dirty="0"/>
              <a:t>IPv4 CIDR Block:10.0.2.0/24</a:t>
            </a:r>
          </a:p>
          <a:p>
            <a:r>
              <a:rPr lang="en-US" dirty="0"/>
              <a:t>Choose Create Subnet</a:t>
            </a:r>
          </a:p>
          <a:p>
            <a:r>
              <a:rPr lang="en-US" dirty="0"/>
              <a:t>In the same </a:t>
            </a:r>
            <a:r>
              <a:rPr lang="en-US" dirty="0" err="1"/>
              <a:t>way,we</a:t>
            </a:r>
            <a:r>
              <a:rPr lang="en-US" dirty="0"/>
              <a:t> can create second private subnet by changing</a:t>
            </a:r>
          </a:p>
          <a:p>
            <a:r>
              <a:rPr lang="en-US" dirty="0"/>
              <a:t>IPv4</a:t>
            </a:r>
          </a:p>
          <a:p>
            <a:r>
              <a:rPr lang="en-US" dirty="0"/>
              <a:t>CIDR Block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4802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CAB36-8B88-9DE1-8745-B05E8B20C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61257"/>
            <a:ext cx="8596668" cy="578010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3600" b="1" u="sng" dirty="0"/>
              <a:t>Creating a VPC Security Group</a:t>
            </a:r>
          </a:p>
          <a:p>
            <a:endParaRPr lang="en-US" dirty="0"/>
          </a:p>
          <a:p>
            <a:r>
              <a:rPr lang="en-US" dirty="0"/>
              <a:t>In the left navigation </a:t>
            </a:r>
            <a:r>
              <a:rPr lang="en-US" dirty="0" err="1"/>
              <a:t>panel,choose</a:t>
            </a:r>
            <a:r>
              <a:rPr lang="en-US" dirty="0"/>
              <a:t> security groups.</a:t>
            </a:r>
          </a:p>
          <a:p>
            <a:r>
              <a:rPr lang="en-US" dirty="0"/>
              <a:t>After </a:t>
            </a:r>
            <a:r>
              <a:rPr lang="en-US" dirty="0" err="1"/>
              <a:t>that,Choose</a:t>
            </a:r>
            <a:r>
              <a:rPr lang="en-US" dirty="0"/>
              <a:t> Create Security Group.</a:t>
            </a:r>
          </a:p>
          <a:p>
            <a:r>
              <a:rPr lang="en-US" dirty="0"/>
              <a:t>Give the name to security group according to our convenience such as Web Security Group.</a:t>
            </a:r>
          </a:p>
          <a:p>
            <a:r>
              <a:rPr lang="en-US" dirty="0"/>
              <a:t>Add some description to it in order to specify its purpose of creation like “enabling http access”.</a:t>
            </a:r>
          </a:p>
          <a:p>
            <a:r>
              <a:rPr lang="en-US" dirty="0"/>
              <a:t>For </a:t>
            </a:r>
            <a:r>
              <a:rPr lang="en-US" dirty="0" err="1"/>
              <a:t>VPC,Choose</a:t>
            </a:r>
            <a:r>
              <a:rPr lang="en-US" dirty="0"/>
              <a:t> previous VPCs that you have created.</a:t>
            </a:r>
          </a:p>
          <a:p>
            <a:r>
              <a:rPr lang="en-US" dirty="0"/>
              <a:t>In the inbound rules </a:t>
            </a:r>
            <a:r>
              <a:rPr lang="en-US" dirty="0" err="1"/>
              <a:t>panel,Choose</a:t>
            </a:r>
            <a:r>
              <a:rPr lang="en-US" dirty="0"/>
              <a:t> Add Rule.</a:t>
            </a:r>
          </a:p>
          <a:p>
            <a:r>
              <a:rPr lang="en-US" dirty="0"/>
              <a:t>Give the type as </a:t>
            </a:r>
            <a:r>
              <a:rPr lang="en-US" dirty="0" err="1"/>
              <a:t>HTTP,in</a:t>
            </a:r>
            <a:r>
              <a:rPr lang="en-US" dirty="0"/>
              <a:t> order to accept http traffic.</a:t>
            </a:r>
          </a:p>
          <a:p>
            <a:r>
              <a:rPr lang="en-US" dirty="0"/>
              <a:t>Give the source as Anywhere from IPv4.</a:t>
            </a:r>
          </a:p>
          <a:p>
            <a:r>
              <a:rPr lang="en-US" dirty="0"/>
              <a:t>Add the description to your inbound rule in order to specify its purpose of creation like “Permit Web Requests”.</a:t>
            </a:r>
          </a:p>
          <a:p>
            <a:r>
              <a:rPr lang="en-US" dirty="0"/>
              <a:t>Finally we can create a security group by choosing “Create security Group”.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9957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FA91B-8FEC-DA1D-AE28-E416C6ECF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249" y="2726872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IN" sz="4800" dirty="0"/>
              <a:t>Launch a Web server Instance</a:t>
            </a:r>
          </a:p>
        </p:txBody>
      </p:sp>
    </p:spTree>
    <p:extLst>
      <p:ext uri="{BB962C8B-B14F-4D97-AF65-F5344CB8AC3E}">
        <p14:creationId xmlns:p14="http://schemas.microsoft.com/office/powerpoint/2010/main" val="1121197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061611-7094-26FA-4859-2B487AF50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63" y="277813"/>
            <a:ext cx="8596312" cy="5764212"/>
          </a:xfrm>
        </p:spPr>
        <p:txBody>
          <a:bodyPr>
            <a:normAutofit/>
          </a:bodyPr>
          <a:lstStyle/>
          <a:p>
            <a:r>
              <a:rPr lang="en-US" sz="2400" dirty="0"/>
              <a:t>In the search box to the right of Services, search for and choose</a:t>
            </a:r>
          </a:p>
          <a:p>
            <a:r>
              <a:rPr lang="en-US" sz="2400" dirty="0"/>
              <a:t>EC2 to open the EC2 console.</a:t>
            </a:r>
          </a:p>
          <a:p>
            <a:r>
              <a:rPr lang="en-US" sz="2400" dirty="0"/>
              <a:t>From the Launch instance menu choose Launch instance.</a:t>
            </a:r>
          </a:p>
          <a:p>
            <a:r>
              <a:rPr lang="en-US" sz="2400" dirty="0"/>
              <a:t>Name the instance</a:t>
            </a:r>
          </a:p>
          <a:p>
            <a:r>
              <a:rPr lang="en-US" sz="2400" dirty="0"/>
              <a:t>Give it the name Web Server 1</a:t>
            </a:r>
          </a:p>
          <a:p>
            <a:r>
              <a:rPr lang="en-US" sz="2400" dirty="0"/>
              <a:t>Choose an AMI from which to create the instance</a:t>
            </a:r>
          </a:p>
          <a:p>
            <a:r>
              <a:rPr lang="en-US" sz="2400" dirty="0"/>
              <a:t> In the list of available Quick Start AMIs, keep the default Amazon</a:t>
            </a:r>
          </a:p>
          <a:p>
            <a:r>
              <a:rPr lang="en-US" sz="2400" dirty="0"/>
              <a:t>Linux selected.</a:t>
            </a:r>
          </a:p>
          <a:p>
            <a:r>
              <a:rPr lang="en-US" sz="2400" dirty="0"/>
              <a:t>Also keep the default Amazon Linux 2023 AMI selected.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073958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64BF7-75D8-3749-04FD-AE8E7B529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326571"/>
            <a:ext cx="8596668" cy="5714791"/>
          </a:xfrm>
        </p:spPr>
        <p:txBody>
          <a:bodyPr>
            <a:normAutofit/>
          </a:bodyPr>
          <a:lstStyle/>
          <a:p>
            <a:r>
              <a:rPr lang="en-US" sz="2400" dirty="0"/>
              <a:t>Choose an Instance type</a:t>
            </a:r>
          </a:p>
          <a:p>
            <a:r>
              <a:rPr lang="en-US" sz="2400" dirty="0"/>
              <a:t>In the Instance type panel, keep the default t2.micro selected.</a:t>
            </a:r>
          </a:p>
          <a:p>
            <a:r>
              <a:rPr lang="en-US" sz="2400" dirty="0"/>
              <a:t>Select the key pair to associate with the instance:</a:t>
            </a:r>
          </a:p>
          <a:p>
            <a:r>
              <a:rPr lang="en-US" sz="2400" dirty="0"/>
              <a:t>From the Key pair name menu, select </a:t>
            </a:r>
            <a:r>
              <a:rPr lang="en-US" sz="2400" dirty="0" err="1"/>
              <a:t>vockey</a:t>
            </a:r>
            <a:r>
              <a:rPr lang="en-US" sz="2400" dirty="0"/>
              <a:t>.</a:t>
            </a:r>
          </a:p>
          <a:p>
            <a:r>
              <a:rPr lang="en-US" sz="2400" dirty="0"/>
              <a:t>Configure the Network settings:</a:t>
            </a:r>
          </a:p>
          <a:p>
            <a:r>
              <a:rPr lang="en-US" sz="2400" dirty="0"/>
              <a:t>Next to Network settings,</a:t>
            </a:r>
          </a:p>
          <a:p>
            <a:r>
              <a:rPr lang="en-US" sz="2400" dirty="0"/>
              <a:t>choose Edit, then configure:</a:t>
            </a:r>
          </a:p>
          <a:p>
            <a:r>
              <a:rPr lang="en-US" sz="2400" dirty="0"/>
              <a:t>Network: lab-</a:t>
            </a:r>
            <a:r>
              <a:rPr lang="en-US" sz="2400" dirty="0" err="1"/>
              <a:t>vpc</a:t>
            </a:r>
            <a:endParaRPr lang="en-US" sz="2400" dirty="0"/>
          </a:p>
          <a:p>
            <a:r>
              <a:rPr lang="en-US" sz="2400" dirty="0"/>
              <a:t>Subnet: lab-subnet-public2 (not Private!)</a:t>
            </a:r>
          </a:p>
          <a:p>
            <a:r>
              <a:rPr lang="en-US" sz="2400" dirty="0"/>
              <a:t>Auto-assign public IP: Enable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914916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A8D1C-64C0-30B9-D2FA-B9185854CC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IN" dirty="0"/>
              <a:t>Scale and Load balance your Architecture</a:t>
            </a:r>
          </a:p>
        </p:txBody>
      </p:sp>
    </p:spTree>
    <p:extLst>
      <p:ext uri="{BB962C8B-B14F-4D97-AF65-F5344CB8AC3E}">
        <p14:creationId xmlns:p14="http://schemas.microsoft.com/office/powerpoint/2010/main" val="3206934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75B9A-AA6F-9CF2-319B-637D3E139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353787"/>
            <a:ext cx="8596668" cy="5687576"/>
          </a:xfrm>
        </p:spPr>
        <p:txBody>
          <a:bodyPr>
            <a:noAutofit/>
          </a:bodyPr>
          <a:lstStyle/>
          <a:p>
            <a:r>
              <a:rPr lang="en-US" sz="2400" dirty="0"/>
              <a:t>Next, you will configure the instance to use the Web Security Group that you created earlier.</a:t>
            </a:r>
          </a:p>
          <a:p>
            <a:r>
              <a:rPr lang="en-US" sz="2400" dirty="0"/>
              <a:t>Under Firewall (security groups), chooses Select existing security group.</a:t>
            </a:r>
          </a:p>
          <a:p>
            <a:r>
              <a:rPr lang="en-US" sz="2400" dirty="0"/>
              <a:t>For Common security groups, select Web Security Group.</a:t>
            </a:r>
          </a:p>
          <a:p>
            <a:r>
              <a:rPr lang="en-US" sz="2400" dirty="0"/>
              <a:t>This security group will permit HTTP access to the instance.</a:t>
            </a:r>
          </a:p>
          <a:p>
            <a:r>
              <a:rPr lang="en-US" sz="2400" dirty="0"/>
              <a:t>In the Configure storage section, keep the default settings.</a:t>
            </a:r>
          </a:p>
          <a:p>
            <a:r>
              <a:rPr lang="en-US" sz="2400" dirty="0"/>
              <a:t>Configure a script to run on the instance when it launches</a:t>
            </a:r>
          </a:p>
          <a:p>
            <a:r>
              <a:rPr lang="en-US" sz="2400" dirty="0"/>
              <a:t>Expand the Advanced details panel.</a:t>
            </a:r>
          </a:p>
          <a:p>
            <a:r>
              <a:rPr lang="en-US" sz="2400" dirty="0"/>
              <a:t>Scroll to the bottom of the page and then copy and paste the code shown below into the User data box.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550028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5A0816C-73CF-6B14-4B07-E5234B5F0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63" y="185738"/>
            <a:ext cx="8596312" cy="5856287"/>
          </a:xfrm>
        </p:spPr>
        <p:txBody>
          <a:bodyPr>
            <a:normAutofit/>
          </a:bodyPr>
          <a:lstStyle/>
          <a:p>
            <a:r>
              <a:rPr lang="en-US" sz="2400" dirty="0"/>
              <a:t>#!/bin/bash</a:t>
            </a:r>
          </a:p>
          <a:p>
            <a:r>
              <a:rPr lang="en-US" sz="2400" dirty="0"/>
              <a:t># Install Apache Web Server and </a:t>
            </a:r>
            <a:r>
              <a:rPr lang="en-US" sz="2400" dirty="0" err="1"/>
              <a:t>PHPsudo</a:t>
            </a:r>
            <a:r>
              <a:rPr lang="en-US" sz="2400" dirty="0"/>
              <a:t> </a:t>
            </a:r>
            <a:r>
              <a:rPr lang="en-US" sz="2400" dirty="0" err="1"/>
              <a:t>dnf</a:t>
            </a:r>
            <a:r>
              <a:rPr lang="en-US" sz="2400" dirty="0"/>
              <a:t> install -y httpd we get </a:t>
            </a:r>
            <a:r>
              <a:rPr lang="en-US" sz="2400" dirty="0" err="1"/>
              <a:t>php</a:t>
            </a:r>
            <a:r>
              <a:rPr lang="en-US" sz="2400" dirty="0"/>
              <a:t> mariadb105-server</a:t>
            </a:r>
          </a:p>
          <a:p>
            <a:r>
              <a:rPr lang="en-US" sz="2400" dirty="0"/>
              <a:t># Download Lab files we get </a:t>
            </a:r>
            <a:r>
              <a:rPr lang="en-US" sz="2400" dirty="0">
                <a:hlinkClick r:id="rId2"/>
              </a:rPr>
              <a:t>https://aws-tc-largeobjects.s3.us-west-2.amazonaws.com/CU R-TF-100-ACCLFO-2-9026/2-lab2-vpc/s3/lab-</a:t>
            </a:r>
            <a:r>
              <a:rPr lang="en-US" sz="2400" dirty="0" err="1">
                <a:hlinkClick r:id="rId2"/>
              </a:rPr>
              <a:t>app.zipunzip</a:t>
            </a:r>
            <a:r>
              <a:rPr lang="en-US" sz="2400" dirty="0"/>
              <a:t> lab-app.zip -d /var/www/html/</a:t>
            </a:r>
          </a:p>
          <a:p>
            <a:r>
              <a:rPr lang="en-US" sz="2400" dirty="0"/>
              <a:t># Turn on web server</a:t>
            </a:r>
          </a:p>
          <a:p>
            <a:r>
              <a:rPr lang="en-US" sz="2400" dirty="0" err="1"/>
              <a:t>chkconfig</a:t>
            </a:r>
            <a:r>
              <a:rPr lang="en-US" sz="2400" dirty="0"/>
              <a:t> httpd on</a:t>
            </a:r>
          </a:p>
          <a:p>
            <a:r>
              <a:rPr lang="en-US" sz="2400" dirty="0"/>
              <a:t>service httpd start</a:t>
            </a:r>
          </a:p>
          <a:p>
            <a:r>
              <a:rPr lang="en-US" sz="2400" dirty="0"/>
              <a:t>At the bottom of the Summary panel on the right side of the screen choose Launch instance Choose View all instances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163432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0B74B9D-E9A1-C0B1-D5DE-4F11A56A3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63" y="300038"/>
            <a:ext cx="8596312" cy="5741987"/>
          </a:xfrm>
        </p:spPr>
        <p:txBody>
          <a:bodyPr>
            <a:normAutofit/>
          </a:bodyPr>
          <a:lstStyle/>
          <a:p>
            <a:r>
              <a:rPr lang="en-US" sz="2800" dirty="0"/>
              <a:t>Wait until Web Server 1 shows 2/2 checks passed in the Status check column.</a:t>
            </a:r>
          </a:p>
          <a:p>
            <a:r>
              <a:rPr lang="en-US" sz="2800" dirty="0"/>
              <a:t>Select Web Server 1.</a:t>
            </a:r>
          </a:p>
          <a:p>
            <a:r>
              <a:rPr lang="en-US" sz="2800" dirty="0"/>
              <a:t>Copy the Public IPv4 DNS value shown in the Details tab at the bottom of the page.</a:t>
            </a:r>
          </a:p>
          <a:p>
            <a:r>
              <a:rPr lang="en-US" sz="2800" dirty="0"/>
              <a:t>Open a new web browser tab, paste the Public DNS value and press Enter.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750001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50219E-7516-3468-F6A1-A0E4E1589D75}"/>
              </a:ext>
            </a:extLst>
          </p:cNvPr>
          <p:cNvSpPr txBox="1"/>
          <p:nvPr/>
        </p:nvSpPr>
        <p:spPr>
          <a:xfrm>
            <a:off x="968828" y="5712824"/>
            <a:ext cx="7070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 need to check whether the status checks are done or not.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AA6C4EA-EDF7-5321-4A49-274CB37F2C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503734"/>
            <a:ext cx="8596312" cy="5129623"/>
          </a:xfrm>
        </p:spPr>
      </p:pic>
    </p:spTree>
    <p:extLst>
      <p:ext uri="{BB962C8B-B14F-4D97-AF65-F5344CB8AC3E}">
        <p14:creationId xmlns:p14="http://schemas.microsoft.com/office/powerpoint/2010/main" val="1052667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3954D0-795F-B602-A485-EC6F9D8891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508497"/>
            <a:ext cx="8596312" cy="482550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F46D69-C21E-516E-1263-BCEAAE3F6391}"/>
              </a:ext>
            </a:extLst>
          </p:cNvPr>
          <p:cNvSpPr txBox="1"/>
          <p:nvPr/>
        </p:nvSpPr>
        <p:spPr>
          <a:xfrm>
            <a:off x="800100" y="5622471"/>
            <a:ext cx="851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 need to create a image.</a:t>
            </a:r>
          </a:p>
        </p:txBody>
      </p:sp>
    </p:spTree>
    <p:extLst>
      <p:ext uri="{BB962C8B-B14F-4D97-AF65-F5344CB8AC3E}">
        <p14:creationId xmlns:p14="http://schemas.microsoft.com/office/powerpoint/2010/main" val="238443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3387C2-464C-616B-FEC7-EAC427ADB4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541834"/>
            <a:ext cx="8596312" cy="505342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F92448-7C10-94DD-4B9D-DF610EC361C7}"/>
              </a:ext>
            </a:extLst>
          </p:cNvPr>
          <p:cNvSpPr txBox="1"/>
          <p:nvPr/>
        </p:nvSpPr>
        <p:spPr>
          <a:xfrm>
            <a:off x="789214" y="5720443"/>
            <a:ext cx="843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 need to create a target group.</a:t>
            </a:r>
          </a:p>
        </p:txBody>
      </p:sp>
    </p:spTree>
    <p:extLst>
      <p:ext uri="{BB962C8B-B14F-4D97-AF65-F5344CB8AC3E}">
        <p14:creationId xmlns:p14="http://schemas.microsoft.com/office/powerpoint/2010/main" val="4200577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564984-1905-19AA-CF1A-E86F1D0ECF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533102"/>
            <a:ext cx="8596312" cy="496962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82056B-D281-94A1-2842-0882093B71B6}"/>
              </a:ext>
            </a:extLst>
          </p:cNvPr>
          <p:cNvSpPr txBox="1"/>
          <p:nvPr/>
        </p:nvSpPr>
        <p:spPr>
          <a:xfrm>
            <a:off x="789214" y="5660571"/>
            <a:ext cx="8501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We just need to create a load balancer.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We will need two subnets.</a:t>
            </a:r>
          </a:p>
        </p:txBody>
      </p:sp>
    </p:spTree>
    <p:extLst>
      <p:ext uri="{BB962C8B-B14F-4D97-AF65-F5344CB8AC3E}">
        <p14:creationId xmlns:p14="http://schemas.microsoft.com/office/powerpoint/2010/main" val="3481471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FC32BC-ECF1-48EA-2088-FA8FDCC0EC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508497"/>
            <a:ext cx="8596312" cy="49125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FC769D-95BE-51EF-666B-575B674FC816}"/>
              </a:ext>
            </a:extLst>
          </p:cNvPr>
          <p:cNvSpPr txBox="1"/>
          <p:nvPr/>
        </p:nvSpPr>
        <p:spPr>
          <a:xfrm>
            <a:off x="947057" y="5497286"/>
            <a:ext cx="8539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We need to create launch configuration and having t3.micro.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Select enable ec2instance detailed monitoring within </a:t>
            </a:r>
            <a:r>
              <a:rPr lang="en-IN" dirty="0" err="1"/>
              <a:t>cloudwatch</a:t>
            </a:r>
            <a:r>
              <a:rPr lang="en-IN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Under security group we need select Web Security Group.</a:t>
            </a:r>
          </a:p>
        </p:txBody>
      </p:sp>
    </p:spTree>
    <p:extLst>
      <p:ext uri="{BB962C8B-B14F-4D97-AF65-F5344CB8AC3E}">
        <p14:creationId xmlns:p14="http://schemas.microsoft.com/office/powerpoint/2010/main" val="1126429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998B5B-B6A4-E02C-0BE3-CE6BD08C35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514052"/>
            <a:ext cx="8596312" cy="47872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3A8007-00D5-139E-7E41-ADD9E420E481}"/>
              </a:ext>
            </a:extLst>
          </p:cNvPr>
          <p:cNvSpPr txBox="1"/>
          <p:nvPr/>
        </p:nvSpPr>
        <p:spPr>
          <a:xfrm>
            <a:off x="677863" y="5420618"/>
            <a:ext cx="8596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Create auto scaling group, with private subnet 1and2.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We need to attach lab group load balancer.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We need to enable group metrics collection within cloud watch.</a:t>
            </a:r>
          </a:p>
        </p:txBody>
      </p:sp>
    </p:spTree>
    <p:extLst>
      <p:ext uri="{BB962C8B-B14F-4D97-AF65-F5344CB8AC3E}">
        <p14:creationId xmlns:p14="http://schemas.microsoft.com/office/powerpoint/2010/main" val="1889127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194E97-2AFA-9370-7FFC-B7672FA2FE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506115"/>
            <a:ext cx="8596312" cy="472447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FE5B78-9950-430D-9821-7BFA4C2BE564}"/>
              </a:ext>
            </a:extLst>
          </p:cNvPr>
          <p:cNvSpPr txBox="1"/>
          <p:nvPr/>
        </p:nvSpPr>
        <p:spPr>
          <a:xfrm>
            <a:off x="772886" y="5323114"/>
            <a:ext cx="8501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We need to configure group size and scaling policies.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After adding some tags we finally created an auto scaling group.</a:t>
            </a:r>
          </a:p>
        </p:txBody>
      </p:sp>
    </p:spTree>
    <p:extLst>
      <p:ext uri="{BB962C8B-B14F-4D97-AF65-F5344CB8AC3E}">
        <p14:creationId xmlns:p14="http://schemas.microsoft.com/office/powerpoint/2010/main" val="158302193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227</TotalTime>
  <Words>1070</Words>
  <Application>Microsoft Office PowerPoint</Application>
  <PresentationFormat>Widescreen</PresentationFormat>
  <Paragraphs>117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Trebuchet MS</vt:lpstr>
      <vt:lpstr>Wingdings 3</vt:lpstr>
      <vt:lpstr>Facet</vt:lpstr>
      <vt:lpstr>AWS Services Practical Implementation</vt:lpstr>
      <vt:lpstr>Scale and Load balance your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Verifying whether auto scaling is working or not</vt:lpstr>
      <vt:lpstr>Creating a VPC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Launch a Web server Instance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Scale and Load balance your Architecture</dc:title>
  <dc:creator>david raju</dc:creator>
  <cp:lastModifiedBy>david raju</cp:lastModifiedBy>
  <cp:revision>3</cp:revision>
  <dcterms:created xsi:type="dcterms:W3CDTF">2023-04-03T14:19:11Z</dcterms:created>
  <dcterms:modified xsi:type="dcterms:W3CDTF">2023-04-04T03:38:37Z</dcterms:modified>
</cp:coreProperties>
</file>